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56" r:id="rId1"/>
  </p:sldMasterIdLst>
  <p:notesMasterIdLst>
    <p:notesMasterId r:id="rId2"/>
  </p:notesMasterIdLst>
  <p:sldIdLst>
    <p:sldId id="329" r:id="rId3"/>
    <p:sldId id="330" r:id="rId4"/>
    <p:sldId id="331" r:id="rId5"/>
    <p:sldId id="332" r:id="rId6"/>
    <p:sldId id="333" r:id="rId7"/>
    <p:sldId id="334" r:id="rId8"/>
    <p:sldId id="335" r:id="rId9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1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n-US"/>
              <a:t>Click to edit Master title style</a:t>
            </a:r>
          </a:p>
        </p:txBody>
      </p:sp>
      <p:sp>
        <p:nvSpPr>
          <p:cNvPr id="104860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6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59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5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2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6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3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3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63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0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60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64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11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12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6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4BABD-8BD8-4C37-A71E-2233B8A6902C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D4CD8-6FFE-4860-98CE-D4360164430E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">
            <a:lum/>
          </a:blip>
          <a:srcRect/>
          <a:stretch>
            <a:fillRect t="-17000" b="-17000"/>
          </a:stretch>
        </a:blipFill>
      </p:bgPr>
    </p:bg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extBox 5"/>
          <p:cNvSpPr txBox="1"/>
          <p:nvPr/>
        </p:nvSpPr>
        <p:spPr>
          <a:xfrm>
            <a:off x="2461623" y="2017848"/>
            <a:ext cx="7328263" cy="2491740"/>
          </a:xfrm>
          <a:prstGeom prst="rect"/>
          <a:noFill/>
        </p:spPr>
        <p:txBody>
          <a:bodyPr rtlCol="0" wrap="square">
            <a:spAutoFit/>
          </a:bodyPr>
          <a:p>
            <a:pPr algn="ctr">
              <a:lnSpc>
                <a:spcPct val="150000"/>
              </a:lnSpc>
            </a:pPr>
            <a:r>
              <a:rPr dirty="0" sz="3600" lang="en-US">
                <a:solidFill>
                  <a:srgbClr val="FF0000"/>
                </a:solidFill>
              </a:rPr>
              <a:t>NHỮNG ĐIỀU CẦN BIẾT KHI TRẺ EM</a:t>
            </a:r>
            <a:r>
              <a:rPr dirty="0" sz="3600" lang="en-US">
                <a:solidFill>
                  <a:srgbClr val="FF0000"/>
                </a:solidFill>
              </a:rPr>
              <a:t> </a:t>
            </a:r>
            <a:r>
              <a:rPr altLang="en-US" dirty="0" sz="3600" lang="en-US">
                <a:solidFill>
                  <a:srgbClr val="FF0000"/>
                </a:solidFill>
              </a:rPr>
              <a:t>T</a:t>
            </a:r>
            <a:r>
              <a:rPr dirty="0" sz="3600" lang="en-US">
                <a:solidFill>
                  <a:srgbClr val="FF0000"/>
                </a:solidFill>
              </a:rPr>
              <a:t>IÊM PHÒNG VẮC XIN COVID-19</a:t>
            </a:r>
            <a:endParaRPr altLang="en-US" lang="zh-CN"/>
          </a:p>
        </p:txBody>
      </p:sp>
    </p:spTree>
  </p:cSld>
  <p:clrMapOvr>
    <a:masterClrMapping/>
  </p:clrMapOvr>
  <p:transition spd="slow">
    <p:randomBar dir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7"/>
                                        <p:tgtEl>
                                          <p:spTgt spid="1048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48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48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">
            <a:lum/>
          </a:blip>
          <a:srcRect/>
          <a:stretch>
            <a:fillRect t="-17000" b="-17000"/>
          </a:stretch>
        </a:blipFill>
      </p:bgPr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extBox 1"/>
          <p:cNvSpPr txBox="1"/>
          <p:nvPr/>
        </p:nvSpPr>
        <p:spPr>
          <a:xfrm>
            <a:off x="1485900" y="1257300"/>
            <a:ext cx="9474200" cy="707886"/>
          </a:xfrm>
          <a:prstGeom prst="rect"/>
          <a:noFill/>
        </p:spPr>
        <p:txBody>
          <a:bodyPr rtlCol="0" wrap="square">
            <a:spAutoFit/>
          </a:bodyPr>
          <a:p>
            <a:pPr algn="just"/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Comirnaty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do Pfizer-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BioNtech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do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endParaRPr dirty="0" sz="20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88" name="TextBox 2"/>
          <p:cNvSpPr txBox="1"/>
          <p:nvPr/>
        </p:nvSpPr>
        <p:spPr>
          <a:xfrm>
            <a:off x="1485900" y="2269004"/>
            <a:ext cx="9474200" cy="1310640"/>
          </a:xfrm>
          <a:prstGeom prst="rect"/>
          <a:noFill/>
        </p:spPr>
        <p:txBody>
          <a:bodyPr rtlCol="0" wrap="square">
            <a:spAutoFit/>
          </a:bodyPr>
          <a:p>
            <a:pPr algn="just"/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Comirnaty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do Pfizer-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BioNtech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12-17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12 – 17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Canada,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altLang="en-US" lang="zh-CN"/>
          </a:p>
        </p:txBody>
      </p:sp>
      <p:sp>
        <p:nvSpPr>
          <p:cNvPr id="1048589" name="TextBox 3"/>
          <p:cNvSpPr txBox="1"/>
          <p:nvPr/>
        </p:nvSpPr>
        <p:spPr>
          <a:xfrm>
            <a:off x="1600200" y="3771900"/>
            <a:ext cx="9359900" cy="1310640"/>
          </a:xfrm>
          <a:prstGeom prst="rect"/>
          <a:noFill/>
        </p:spPr>
        <p:txBody>
          <a:bodyPr rtlCol="0" wrap="square">
            <a:spAutoFit/>
          </a:bodyPr>
          <a:p>
            <a:pPr algn="just"/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Comirnaty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do Pfizer-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BioNtech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12 -17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altLang="en-US" lang="zh-CN"/>
          </a:p>
          <a:p>
            <a:pPr algn="just"/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(21-28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altLang="en-US" lang="zh-CN"/>
          </a:p>
          <a:p>
            <a:pPr algn="just"/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0,3ml,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48590" name="TextBox 8"/>
          <p:cNvSpPr txBox="1"/>
          <p:nvPr/>
        </p:nvSpPr>
        <p:spPr>
          <a:xfrm>
            <a:off x="1600200" y="723900"/>
            <a:ext cx="8509000" cy="40011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sz="2000" lang="en-US">
                <a:solidFill>
                  <a:srgbClr val="FF0000"/>
                </a:solidFill>
              </a:rPr>
              <a:t>I</a:t>
            </a:r>
            <a:r>
              <a:rPr dirty="0" sz="2000"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THÔNG TIN VỀ VĂC XIN COVID-19 TIÊM CHO TRẺ EM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7"/>
                                        <p:tgtEl>
                                          <p:spTgt spid="1048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>
                      <p:stCondLst>
                        <p:cond delay="indefinite"/>
                      </p:stCondLst>
                      <p:childTnLst>
                        <p:par>
                          <p:cTn fill="hold" id="1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4"/>
                                        <p:tgtEl>
                                          <p:spTgt spid="104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19"/>
                                        <p:tgtEl>
                                          <p:spTgt spid="104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>
                      <p:stCondLst>
                        <p:cond delay="indefinite"/>
                      </p:stCondLst>
                      <p:childTnLst>
                        <p:par>
                          <p:cTn fill="hold" id="21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24"/>
                                        <p:tgtEl>
                                          <p:spTgt spid="1048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7" grpId="0"/>
      <p:bldP spid="1048588" grpId="0"/>
      <p:bldP spid="10485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">
            <a:lum/>
          </a:blip>
          <a:srcRect/>
          <a:stretch>
            <a:fillRect t="-12000" b="-12000"/>
          </a:stretch>
        </a:blipFill>
      </p:bgPr>
    </p:bg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extBox 3"/>
          <p:cNvSpPr txBox="1"/>
          <p:nvPr/>
        </p:nvSpPr>
        <p:spPr>
          <a:xfrm>
            <a:off x="1358900" y="635000"/>
            <a:ext cx="8940800" cy="5082540"/>
          </a:xfrm>
          <a:prstGeom prst="rect"/>
          <a:noFill/>
        </p:spPr>
        <p:txBody>
          <a:bodyPr rtlCol="0" wrap="square">
            <a:spAutoFit/>
          </a:bodyPr>
          <a:p>
            <a:pPr algn="ctr">
              <a:lnSpc>
                <a:spcPct val="150000"/>
              </a:lnSpc>
            </a:pPr>
            <a:r>
              <a:rPr dirty="0" sz="2400"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CHA MẸ CẦN CHUẨN BỊ CHO TRẺ TRƯỚC </a:t>
            </a:r>
          </a:p>
          <a:p>
            <a:pPr algn="ctr">
              <a:lnSpc>
                <a:spcPct val="150000"/>
              </a:lnSpc>
            </a:pPr>
            <a:r>
              <a:rPr dirty="0" sz="2400"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ĐI TIÊM CHỦNG</a:t>
            </a:r>
          </a:p>
          <a:p>
            <a:pPr algn="just" indent="-342900" marL="342900">
              <a:lnSpc>
                <a:spcPct val="150000"/>
              </a:lnSpc>
              <a:buAutoNum type="arabicPeriod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vaccine Covid-19</a:t>
            </a:r>
          </a:p>
          <a:p>
            <a:pPr algn="just" indent="-342900" marL="342900">
              <a:lnSpc>
                <a:spcPct val="150000"/>
              </a:lnSpc>
              <a:buAutoNum type="arabicPeriod"/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vaccine Covid-19,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6. 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5K.</a:t>
            </a:r>
          </a:p>
          <a:p>
            <a:pPr indent="-342900" marL="342900">
              <a:buAutoNum type="arabicPeriod"/>
            </a:pPr>
            <a:endParaRPr dirty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>
                      <p:stCondLst>
                        <p:cond delay="indefinite"/>
                      </p:stCondLst>
                      <p:childTnLst>
                        <p:par>
                          <p:cTn fill="hold" id="11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80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7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8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9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0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1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2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3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4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25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7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32"/>
                                        <p:tgtEl>
                                          <p:spTgt spid="1048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7"/>
                                        <p:tgtEl>
                                          <p:spTgt spid="1048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7"/>
                                        <p:tgtEl>
                                          <p:spTgt spid="1048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048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048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">
            <a:lum/>
          </a:blip>
          <a:srcRect/>
          <a:stretch>
            <a:fillRect t="-12000" b="-12000"/>
          </a:stretch>
        </a:blipFill>
      </p:bgPr>
    </p:bg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extBox 3"/>
          <p:cNvSpPr txBox="1"/>
          <p:nvPr/>
        </p:nvSpPr>
        <p:spPr>
          <a:xfrm>
            <a:off x="1574800" y="1409700"/>
            <a:ext cx="8940800" cy="2174240"/>
          </a:xfrm>
          <a:prstGeom prst="rect"/>
          <a:noFill/>
        </p:spPr>
        <p:txBody>
          <a:bodyPr rtlCol="0" wrap="square">
            <a:spAutoFit/>
          </a:bodyPr>
          <a:p>
            <a:pPr algn="ctr">
              <a:lnSpc>
                <a:spcPct val="200000"/>
              </a:lnSpc>
            </a:pPr>
            <a:r>
              <a:rPr dirty="0" sz="2400"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TRONG KHI TIÊM                       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5K,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>
        <p14:flash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7"/>
                                        <p:tgtEl>
                                          <p:spTgt spid="104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">
            <a:lum/>
          </a:blip>
          <a:srcRect/>
          <a:stretch>
            <a:fillRect t="-12000" b="-12000"/>
          </a:stretch>
        </a:blip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extBox 1"/>
          <p:cNvSpPr txBox="1"/>
          <p:nvPr/>
        </p:nvSpPr>
        <p:spPr>
          <a:xfrm>
            <a:off x="1574800" y="677157"/>
            <a:ext cx="9144000" cy="5120640"/>
          </a:xfrm>
          <a:prstGeom prst="rect"/>
          <a:noFill/>
        </p:spPr>
        <p:txBody>
          <a:bodyPr rtlCol="0" wrap="square">
            <a:spAutoFit/>
          </a:bodyPr>
          <a:p>
            <a:pPr algn="ctr">
              <a:lnSpc>
                <a:spcPct val="150000"/>
              </a:lnSpc>
            </a:pPr>
            <a:r>
              <a:rPr dirty="0" sz="2000"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SAU KHI TIÊM</a:t>
            </a:r>
          </a:p>
          <a:p>
            <a:pPr algn="just" indent="-342900" marL="342900">
              <a:lnSpc>
                <a:spcPct val="150000"/>
              </a:lnSpc>
              <a:buAutoNum type="arabicPeriod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-19 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: 28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altLang="en-US" lang="zh-CN"/>
          </a:p>
          <a:p>
            <a:pPr algn="just">
              <a:lnSpc>
                <a:spcPct val="150000"/>
              </a:lnSpc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tê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endParaRPr altLang="en-US" lang="zh-CN"/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b) Ở da 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mẩn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huyết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da ;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800">
        <p14:flythrough dir="in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13"/>
                                        <p:tgtEl>
                                          <p:spTgt spid="1048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048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048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>
                      <p:stCondLst>
                        <p:cond delay="indefinite"/>
                      </p:stCondLst>
                      <p:childTnLst>
                        <p:par>
                          <p:cTn fill="hold" id="17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048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5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48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0485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0485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0485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485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485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0485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0485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">
            <a:lum/>
          </a:blip>
          <a:srcRect/>
          <a:stretch>
            <a:fillRect t="-12000" b="-12000"/>
          </a:stretch>
        </a:blip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extBox 2"/>
          <p:cNvSpPr txBox="1"/>
          <p:nvPr/>
        </p:nvSpPr>
        <p:spPr>
          <a:xfrm>
            <a:off x="1549400" y="381000"/>
            <a:ext cx="9118600" cy="6035040"/>
          </a:xfrm>
          <a:prstGeom prst="rect"/>
          <a:noFill/>
        </p:spPr>
        <p:txBody>
          <a:bodyPr rtlCol="0" wrap="square">
            <a:spAutoFit/>
          </a:bodyPr>
          <a:p>
            <a:pPr algn="ctr">
              <a:lnSpc>
                <a:spcPct val="150000"/>
              </a:lnSpc>
            </a:pPr>
            <a:r>
              <a:rPr dirty="0" sz="2000"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SAU KHI TIÊM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c) Ở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ngứa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dội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li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bì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lú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hôn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co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ngất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quặn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rít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khò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khè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algn="just" indent="-285750" marL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choáng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xẩm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indent="-285750" marL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dội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sang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indent="-285750" marL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39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trạm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b="1" dirty="0" sz="2000" i="1"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z="2000" i="1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1048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1048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>
                      <p:stCondLst>
                        <p:cond delay="indefinite"/>
                      </p:stCondLst>
                      <p:childTnLst>
                        <p:par>
                          <p:cTn fill="hold" id="11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0485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0485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0485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"/>
                                          </p:val>
                                        </p:tav>
                                        <p:tav tm="100000">
                                          <p:val>
                                            <p:fltVal val="0.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1000" id="17"/>
                                        <p:tgtEl>
                                          <p:spTgt spid="10485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80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2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5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6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7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8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9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0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31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2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33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4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35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>
                      <p:stCondLst>
                        <p:cond delay="indefinite"/>
                      </p:stCondLst>
                      <p:childTnLst>
                        <p:par>
                          <p:cTn fill="hold" id="37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dur="500" id="40"/>
                                        <p:tgtEl>
                                          <p:spTgt spid="10485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>
                      <p:stCondLst>
                        <p:cond delay="indefinite"/>
                      </p:stCondLst>
                      <p:childTnLst>
                        <p:par>
                          <p:cTn fill="hold" id="42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5"/>
                                        <p:tgtEl>
                                          <p:spTgt spid="10485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>
                      <p:stCondLst>
                        <p:cond delay="indefinite"/>
                      </p:stCondLst>
                      <p:childTnLst>
                        <p:par>
                          <p:cTn fill="hold" id="47">
                            <p:stCondLst>
                              <p:cond delay="0"/>
                            </p:stCondLst>
                            <p:childTnLst>
                              <p:par>
                                <p:cTn fill="hold" id="48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50"/>
                                        <p:tgtEl>
                                          <p:spTgt spid="10485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>
                      <p:stCondLst>
                        <p:cond delay="indefinite"/>
                      </p:stCondLst>
                      <p:childTnLst>
                        <p:par>
                          <p:cTn fill="hold" id="52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dur="2000" id="55"/>
                                        <p:tgtEl>
                                          <p:spTgt spid="10485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dur="2000" id="58"/>
                                        <p:tgtEl>
                                          <p:spTgt spid="10485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dur="2000" id="61"/>
                                        <p:tgtEl>
                                          <p:spTgt spid="10485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dur="2000" id="64"/>
                                        <p:tgtEl>
                                          <p:spTgt spid="10485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dur="2000" id="67"/>
                                        <p:tgtEl>
                                          <p:spTgt spid="10485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">
            <a:lum/>
          </a:blip>
          <a:srcRect/>
          <a:stretch>
            <a:fillRect t="-12000" b="-12000"/>
          </a:stretch>
        </a:blip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extBox 2"/>
          <p:cNvSpPr txBox="1"/>
          <p:nvPr/>
        </p:nvSpPr>
        <p:spPr>
          <a:xfrm>
            <a:off x="1358900" y="596900"/>
            <a:ext cx="9194800" cy="6035040"/>
          </a:xfrm>
          <a:prstGeom prst="rect"/>
          <a:noFill/>
        </p:spPr>
        <p:txBody>
          <a:bodyPr rtlCol="0" wrap="square">
            <a:spAutoFit/>
          </a:bodyPr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dirty="0" sz="2000"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. NHỮNG ĐIỀU CẦN LƯU Ý </a:t>
            </a:r>
          </a:p>
          <a:p>
            <a:pPr algn="just" indent="-342900" marL="342900">
              <a:spcAft>
                <a:spcPts val="600"/>
              </a:spcAft>
              <a:buAutoNum type="arabicParenR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24/24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altLang="en-US" dirty="0" sz="2000"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altLang="en-US"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03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COVID – 19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altLang="en-US" lang="zh-CN"/>
          </a:p>
          <a:p>
            <a:pPr algn="just" indent="-342900" marL="342900">
              <a:spcAft>
                <a:spcPts val="600"/>
              </a:spcAft>
              <a:buAutoNum type="arabicParenR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03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altLang="en-US" lang="zh-CN"/>
          </a:p>
          <a:p>
            <a:pPr algn="just" indent="-342900" marL="342900">
              <a:spcAft>
                <a:spcPts val="600"/>
              </a:spcAft>
              <a:buAutoNum type="arabicParenR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endParaRPr altLang="en-US" lang="zh-CN"/>
          </a:p>
          <a:p>
            <a:pPr algn="just" indent="-342900" marL="342900">
              <a:spcAft>
                <a:spcPts val="600"/>
              </a:spcAft>
              <a:buAutoNum type="arabicParenR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ng,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ếp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 to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ngay.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bôi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chườm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altLang="en-US" dirty="0" sz="2000" lang="vi-VN" err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ắp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altLang="en-US" lang="zh-CN"/>
          </a:p>
          <a:p>
            <a:pPr algn="just" indent="-342900" marL="342900">
              <a:spcAft>
                <a:spcPts val="600"/>
              </a:spcAft>
              <a:buAutoNum type="arabicParenR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indent="-342900" marL="342900">
              <a:spcAft>
                <a:spcPts val="600"/>
              </a:spcAft>
              <a:buAutoNum type="alphaLcPeriod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38,5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ởi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bớ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nới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chườm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khan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nách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bẹn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nước.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altLang="en-US" dirty="0" sz="2000" lang="vi-VN" err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endParaRPr altLang="en-US" lang="zh-CN"/>
          </a:p>
          <a:p>
            <a:pPr algn="just" indent="-342900" marL="342900">
              <a:spcAft>
                <a:spcPts val="600"/>
              </a:spcAft>
              <a:buAutoNum type="alphaLcPeriod"/>
            </a:pP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38, 5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ử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tế.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dirty="0" sz="2000" lang="en-US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dirty="0" sz="2000"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altLang="en-US" lang="zh-CN"/>
          </a:p>
          <a:p>
            <a:pPr algn="just"/>
            <a:endParaRPr dirty="0" sz="20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1048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48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48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"/>
                                          </p:val>
                                        </p:tav>
                                        <p:tav tm="100000">
                                          <p:val>
                                            <p:fltVal val="0.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1000" id="10"/>
                                        <p:tgtEl>
                                          <p:spTgt spid="1048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15"/>
                                        <p:tgtEl>
                                          <p:spTgt spid="10486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0486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0486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80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2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5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6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7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8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9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0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31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2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33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4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35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>
                      <p:stCondLst>
                        <p:cond delay="indefinite"/>
                      </p:stCondLst>
                      <p:childTnLst>
                        <p:par>
                          <p:cTn fill="hold" id="37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0486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0486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42"/>
                                        <p:tgtEl>
                                          <p:spTgt spid="10486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7"/>
                                        <p:tgtEl>
                                          <p:spTgt spid="10486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0486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0486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54"/>
                                        <p:tgtEl>
                                          <p:spTgt spid="10486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0486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0486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59"/>
                                        <p:tgtEl>
                                          <p:spTgt spid="10486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0486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0486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64"/>
                                        <p:tgtEl>
                                          <p:spTgt spid="10486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Presentation</dc:title>
  <dc:creator>Windows User</dc:creator>
  <cp:lastModifiedBy>Người dùng Không xác định</cp:lastModifiedBy>
  <dcterms:created xsi:type="dcterms:W3CDTF">2021-11-26T12:10:30Z</dcterms:created>
  <dcterms:modified xsi:type="dcterms:W3CDTF">2021-11-28T11:57:31Z</dcterms:modified>
</cp:coreProperties>
</file>