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756" r:id="rId1"/>
  </p:sldMasterIdLst>
  <p:notesMasterIdLst>
    <p:notesMasterId r:id="rId2"/>
  </p:notesMasterIdLst>
  <p:sldIdLst>
    <p:sldId id="329" r:id="rId3"/>
    <p:sldId id="330" r:id="rId4"/>
    <p:sldId id="331" r:id="rId5"/>
    <p:sldId id="332" r:id="rId6"/>
    <p:sldId id="333" r:id="rId7"/>
    <p:sldId id="334" r:id="rId8"/>
    <p:sldId id="335" r:id="rId9"/>
  </p:sldIdLst>
  <p:sldSz type="screen16x9" cy="6858000" cx="12192000"/>
  <p:notesSz cx="6858000" cy="9144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tableStyles" Target="tableStyles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0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1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2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53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244BABD-8BD8-4C37-A71E-2233B8A6902C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FED4CD8-6FFE-4860-98CE-D436016443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17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1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244BABD-8BD8-4C37-A71E-2233B8A6902C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104861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FED4CD8-6FFE-4860-98CE-D436016443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p>
            <a:r>
              <a:rPr lang="en-US"/>
              <a:t>Click to edit Master title style</a:t>
            </a:r>
          </a:p>
        </p:txBody>
      </p:sp>
      <p:sp>
        <p:nvSpPr>
          <p:cNvPr id="1048606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0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244BABD-8BD8-4C37-A71E-2233B8A6902C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104860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0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FED4CD8-6FFE-4860-98CE-D436016443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59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9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244BABD-8BD8-4C37-A71E-2233B8A6902C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10485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FED4CD8-6FFE-4860-98CE-D436016443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22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2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244BABD-8BD8-4C37-A71E-2233B8A6902C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104862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FED4CD8-6FFE-4860-98CE-D436016443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2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28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2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244BABD-8BD8-4C37-A71E-2233B8A6902C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104863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FED4CD8-6FFE-4860-98CE-D436016443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3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3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3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3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3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244BABD-8BD8-4C37-A71E-2233B8A6902C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104863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FED4CD8-6FFE-4860-98CE-D436016443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0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244BABD-8BD8-4C37-A71E-2233B8A6902C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104860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0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FED4CD8-6FFE-4860-98CE-D436016443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244BABD-8BD8-4C37-A71E-2233B8A6902C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104864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FED4CD8-6FFE-4860-98CE-D436016443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44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45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4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244BABD-8BD8-4C37-A71E-2233B8A6902C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104864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FED4CD8-6FFE-4860-98CE-D436016443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11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12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1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244BABD-8BD8-4C37-A71E-2233B8A6902C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104861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FED4CD8-6FFE-4860-98CE-D436016443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/>
              <a:t>Click to edit Master title style</a:t>
            </a:r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4BABD-8BD8-4C37-A71E-2233B8A6902C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D4CD8-6FFE-4860-98CE-D4360164430E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 dpi="0">
          <a:blip xmlns:r="http://schemas.openxmlformats.org/officeDocument/2006/relationships" r:embed="rId1">
            <a:lum/>
          </a:blip>
          <a:srcRect/>
          <a:stretch>
            <a:fillRect t="-17000" b="-17000"/>
          </a:stretch>
        </a:blipFill>
      </p:bgPr>
    </p:bg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extBox 5"/>
          <p:cNvSpPr txBox="1"/>
          <p:nvPr/>
        </p:nvSpPr>
        <p:spPr>
          <a:xfrm>
            <a:off x="2461623" y="2017848"/>
            <a:ext cx="7328263" cy="2491740"/>
          </a:xfrm>
          <a:prstGeom prst="rect"/>
          <a:noFill/>
        </p:spPr>
        <p:txBody>
          <a:bodyPr rtlCol="0" wrap="square">
            <a:spAutoFit/>
          </a:bodyPr>
          <a:p>
            <a:pPr algn="ctr">
              <a:lnSpc>
                <a:spcPct val="150000"/>
              </a:lnSpc>
            </a:pPr>
            <a:r>
              <a:rPr dirty="0" sz="3600" lang="en-US">
                <a:solidFill>
                  <a:srgbClr val="FF0000"/>
                </a:solidFill>
              </a:rPr>
              <a:t>NHỮNG ĐIỀU CẦN BIẾT KHI TRẺ EM</a:t>
            </a:r>
            <a:r>
              <a:rPr dirty="0" sz="3600" lang="en-US">
                <a:solidFill>
                  <a:srgbClr val="FF0000"/>
                </a:solidFill>
              </a:rPr>
              <a:t> </a:t>
            </a:r>
            <a:r>
              <a:rPr altLang="en-US" dirty="0" sz="3600" lang="en-US">
                <a:solidFill>
                  <a:srgbClr val="FF0000"/>
                </a:solidFill>
              </a:rPr>
              <a:t>T</a:t>
            </a:r>
            <a:r>
              <a:rPr dirty="0" sz="3600" lang="en-US">
                <a:solidFill>
                  <a:srgbClr val="FF0000"/>
                </a:solidFill>
              </a:rPr>
              <a:t>IÊM PHÒNG VẮC XIN COVID-19</a:t>
            </a:r>
            <a:endParaRPr altLang="en-US" lang="zh-CN"/>
          </a:p>
        </p:txBody>
      </p:sp>
    </p:spTree>
  </p:cSld>
  <p:clrMapOvr>
    <a:masterClrMapping/>
  </p:clrMapOvr>
  <p:transition spd="slow">
    <p:randomBar dir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 id="7"/>
                                        <p:tgtEl>
                                          <p:spTgt spid="1048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1048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1048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 dpi="0">
          <a:blip xmlns:r="http://schemas.openxmlformats.org/officeDocument/2006/relationships" r:embed="rId1">
            <a:lum/>
          </a:blip>
          <a:srcRect/>
          <a:stretch>
            <a:fillRect t="-17000" b="-17000"/>
          </a:stretch>
        </a:blipFill>
      </p:bgPr>
    </p:bg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TextBox 1"/>
          <p:cNvSpPr txBox="1"/>
          <p:nvPr/>
        </p:nvSpPr>
        <p:spPr>
          <a:xfrm>
            <a:off x="1485900" y="1257300"/>
            <a:ext cx="9474200" cy="707886"/>
          </a:xfrm>
          <a:prstGeom prst="rect"/>
          <a:noFill/>
        </p:spPr>
        <p:txBody>
          <a:bodyPr rtlCol="0" wrap="square">
            <a:spAutoFit/>
          </a:bodyPr>
          <a:p>
            <a:pPr algn="just"/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vắc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Vắc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Comirnaty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do Pfizer-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BioNtech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do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endParaRPr dirty="0" sz="2000"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588" name="TextBox 2"/>
          <p:cNvSpPr txBox="1"/>
          <p:nvPr/>
        </p:nvSpPr>
        <p:spPr>
          <a:xfrm>
            <a:off x="1485900" y="2269004"/>
            <a:ext cx="9474200" cy="1310640"/>
          </a:xfrm>
          <a:prstGeom prst="rect"/>
          <a:noFill/>
        </p:spPr>
        <p:txBody>
          <a:bodyPr rtlCol="0" wrap="square">
            <a:spAutoFit/>
          </a:bodyPr>
          <a:p>
            <a:pPr algn="just"/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Vắc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Comirnaty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do Pfizer-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BioNtech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12-17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12 – 17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Canada,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altLang="en-US" lang="zh-CN"/>
          </a:p>
        </p:txBody>
      </p:sp>
      <p:sp>
        <p:nvSpPr>
          <p:cNvPr id="1048589" name="TextBox 3"/>
          <p:cNvSpPr txBox="1"/>
          <p:nvPr/>
        </p:nvSpPr>
        <p:spPr>
          <a:xfrm>
            <a:off x="1600200" y="3771900"/>
            <a:ext cx="9359900" cy="1310640"/>
          </a:xfrm>
          <a:prstGeom prst="rect"/>
          <a:noFill/>
        </p:spPr>
        <p:txBody>
          <a:bodyPr rtlCol="0" wrap="square">
            <a:spAutoFit/>
          </a:bodyPr>
          <a:p>
            <a:pPr algn="just"/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ắc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Comirnaty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do Pfizer-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BioNtech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12 -17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altLang="en-US" lang="zh-CN"/>
          </a:p>
          <a:p>
            <a:pPr algn="just"/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(21-28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altLang="en-US" lang="zh-CN"/>
          </a:p>
          <a:p>
            <a:pPr algn="just"/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0,3ml,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48590" name="TextBox 8"/>
          <p:cNvSpPr txBox="1"/>
          <p:nvPr/>
        </p:nvSpPr>
        <p:spPr>
          <a:xfrm>
            <a:off x="1600200" y="723900"/>
            <a:ext cx="8509000" cy="400110"/>
          </a:xfrm>
          <a:prstGeom prst="rect"/>
          <a:noFill/>
        </p:spPr>
        <p:txBody>
          <a:bodyPr rtlCol="0" wrap="square">
            <a:spAutoFit/>
          </a:bodyPr>
          <a:p>
            <a:pPr algn="ctr"/>
            <a:r>
              <a:rPr dirty="0" sz="2000" lang="en-US">
                <a:solidFill>
                  <a:srgbClr val="FF0000"/>
                </a:solidFill>
              </a:rPr>
              <a:t>I</a:t>
            </a:r>
            <a:r>
              <a:rPr dirty="0" sz="2000"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THÔNG TIN VỀ VĂC XIN COVID-19 TIÊM CHO TRẺ EM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 id="7"/>
                                        <p:tgtEl>
                                          <p:spTgt spid="10485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1048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1048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>
                      <p:stCondLst>
                        <p:cond delay="indefinite"/>
                      </p:stCondLst>
                      <p:childTnLst>
                        <p:par>
                          <p:cTn fill="hold" id="11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4"/>
                                        <p:tgtEl>
                                          <p:spTgt spid="1048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dur="2000" id="19"/>
                                        <p:tgtEl>
                                          <p:spTgt spid="1048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>
                      <p:stCondLst>
                        <p:cond delay="indefinite"/>
                      </p:stCondLst>
                      <p:childTnLst>
                        <p:par>
                          <p:cTn fill="hold" id="21">
                            <p:stCondLst>
                              <p:cond delay="0"/>
                            </p:stCondLst>
                            <p:childTnLst>
                              <p:par>
                                <p:cTn fill="hold" id="22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dur="500" id="24"/>
                                        <p:tgtEl>
                                          <p:spTgt spid="1048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7" grpId="0"/>
      <p:bldP spid="1048588" grpId="0"/>
      <p:bldP spid="10485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 dpi="0">
          <a:blip xmlns:r="http://schemas.openxmlformats.org/officeDocument/2006/relationships" r:embed="rId1">
            <a:lum/>
          </a:blip>
          <a:srcRect/>
          <a:stretch>
            <a:fillRect t="-12000" b="-12000"/>
          </a:stretch>
        </a:blipFill>
      </p:bgPr>
    </p:bg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extBox 3"/>
          <p:cNvSpPr txBox="1"/>
          <p:nvPr/>
        </p:nvSpPr>
        <p:spPr>
          <a:xfrm>
            <a:off x="1358900" y="635000"/>
            <a:ext cx="8940800" cy="5082540"/>
          </a:xfrm>
          <a:prstGeom prst="rect"/>
          <a:noFill/>
        </p:spPr>
        <p:txBody>
          <a:bodyPr rtlCol="0" wrap="square">
            <a:spAutoFit/>
          </a:bodyPr>
          <a:p>
            <a:pPr algn="ctr">
              <a:lnSpc>
                <a:spcPct val="150000"/>
              </a:lnSpc>
            </a:pPr>
            <a:r>
              <a:rPr dirty="0" sz="2400"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CHA MẸ CẦN CHUẨN BỊ CHO TRẺ TRƯỚC </a:t>
            </a:r>
          </a:p>
          <a:p>
            <a:pPr algn="ctr">
              <a:lnSpc>
                <a:spcPct val="150000"/>
              </a:lnSpc>
            </a:pPr>
            <a:r>
              <a:rPr dirty="0" sz="2400"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ĐI TIÊM CHỦNG</a:t>
            </a:r>
          </a:p>
          <a:p>
            <a:pPr algn="just" indent="-342900" marL="342900">
              <a:lnSpc>
                <a:spcPct val="150000"/>
              </a:lnSpc>
              <a:buAutoNum type="arabicPeriod"/>
            </a:pP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vaccine Covid-19</a:t>
            </a:r>
          </a:p>
          <a:p>
            <a:pPr algn="just" indent="-342900" marL="342900">
              <a:lnSpc>
                <a:spcPct val="150000"/>
              </a:lnSpc>
              <a:buAutoNum type="arabicPeriod"/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vaccine Covid-19,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6. 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5K.</a:t>
            </a:r>
          </a:p>
          <a:p>
            <a:pPr indent="-342900" marL="342900">
              <a:buAutoNum type="arabicPeriod"/>
            </a:pPr>
            <a:endParaRPr dirty="0" lang="en-US"/>
          </a:p>
        </p:txBody>
      </p:sp>
    </p:spTree>
  </p:cSld>
  <p:clrMapOvr>
    <a:masterClrMapping/>
  </p:clrMapOvr>
  <p:transition spd="slow">
    <p:push dir="u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2000" id="7"/>
                                        <p:tgtEl>
                                          <p:spTgt spid="10485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8"/>
                                        <p:tgtEl>
                                          <p:spTgt spid="1048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#ppt_w*sin(2.5*pi*$)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9"/>
                                        <p:tgtEl>
                                          <p:spTgt spid="1048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>
                      <p:stCondLst>
                        <p:cond delay="indefinite"/>
                      </p:stCondLst>
                      <p:childTnLst>
                        <p:par>
                          <p:cTn fill="hold" id="11">
                            <p:stCondLst>
                              <p:cond delay="0"/>
                            </p:stCondLst>
                            <p:childTnLst>
                              <p:par>
                                <p:cTn fill="hold" id="12" nodeType="clickEffect" presetClass="entr" presetID="26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80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822" id="1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1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17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9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18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27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64" id="19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81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dur="26" id="20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decel="50000" dur="166" id="21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22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decel="50000" dur="166" id="23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24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decel="50000" dur="166" id="25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decel="50000" dur="166" id="27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dur="2000" id="32"/>
                                        <p:tgtEl>
                                          <p:spTgt spid="1048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37"/>
                                        <p:tgtEl>
                                          <p:spTgt spid="10485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>
                      <p:stCondLst>
                        <p:cond delay="indefinite"/>
                      </p:stCondLst>
                      <p:childTnLst>
                        <p:par>
                          <p:cTn fill="hold" id="39">
                            <p:stCondLst>
                              <p:cond delay="0"/>
                            </p:stCondLst>
                            <p:childTnLst>
                              <p:par>
                                <p:cTn fill="hold" id="4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42"/>
                                        <p:tgtEl>
                                          <p:spTgt spid="10485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>
                      <p:stCondLst>
                        <p:cond delay="indefinite"/>
                      </p:stCondLst>
                      <p:childTnLst>
                        <p:par>
                          <p:cTn fill="hold" id="44">
                            <p:stCondLst>
                              <p:cond delay="0"/>
                            </p:stCondLst>
                            <p:childTnLst>
                              <p:par>
                                <p:cTn fill="hold" id="4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47"/>
                                        <p:tgtEl>
                                          <p:spTgt spid="10485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>
                      <p:stCondLst>
                        <p:cond delay="indefinite"/>
                      </p:stCondLst>
                      <p:childTnLst>
                        <p:par>
                          <p:cTn fill="hold" id="49">
                            <p:stCondLst>
                              <p:cond delay="0"/>
                            </p:stCondLst>
                            <p:childTnLst>
                              <p:par>
                                <p:cTn fill="hold" id="50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10485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3"/>
                                        <p:tgtEl>
                                          <p:spTgt spid="10485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 dpi="0">
          <a:blip xmlns:r="http://schemas.openxmlformats.org/officeDocument/2006/relationships" r:embed="rId1">
            <a:lum/>
          </a:blip>
          <a:srcRect/>
          <a:stretch>
            <a:fillRect t="-12000" b="-12000"/>
          </a:stretch>
        </a:blipFill>
      </p:bgPr>
    </p:bg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extBox 3"/>
          <p:cNvSpPr txBox="1"/>
          <p:nvPr/>
        </p:nvSpPr>
        <p:spPr>
          <a:xfrm>
            <a:off x="1574800" y="1409700"/>
            <a:ext cx="8940800" cy="2174240"/>
          </a:xfrm>
          <a:prstGeom prst="rect"/>
          <a:noFill/>
        </p:spPr>
        <p:txBody>
          <a:bodyPr rtlCol="0" wrap="square">
            <a:spAutoFit/>
          </a:bodyPr>
          <a:p>
            <a:pPr algn="ctr">
              <a:lnSpc>
                <a:spcPct val="200000"/>
              </a:lnSpc>
            </a:pPr>
            <a:r>
              <a:rPr dirty="0" sz="2400"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TRONG KHI TIÊM                       </a:t>
            </a:r>
          </a:p>
          <a:p>
            <a:pPr algn="just">
              <a:lnSpc>
                <a:spcPct val="150000"/>
              </a:lnSpc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5K,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>
        <p14:flash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dur="2000" id="7"/>
                                        <p:tgtEl>
                                          <p:spTgt spid="1048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 dpi="0">
          <a:blip xmlns:r="http://schemas.openxmlformats.org/officeDocument/2006/relationships" r:embed="rId1">
            <a:lum/>
          </a:blip>
          <a:srcRect/>
          <a:stretch>
            <a:fillRect t="-12000" b="-12000"/>
          </a:stretch>
        </a:blipFill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TextBox 1"/>
          <p:cNvSpPr txBox="1"/>
          <p:nvPr/>
        </p:nvSpPr>
        <p:spPr>
          <a:xfrm>
            <a:off x="1574800" y="677157"/>
            <a:ext cx="9144000" cy="5120640"/>
          </a:xfrm>
          <a:prstGeom prst="rect"/>
          <a:noFill/>
        </p:spPr>
        <p:txBody>
          <a:bodyPr rtlCol="0" wrap="square">
            <a:spAutoFit/>
          </a:bodyPr>
          <a:p>
            <a:pPr algn="ctr">
              <a:lnSpc>
                <a:spcPct val="150000"/>
              </a:lnSpc>
            </a:pPr>
            <a:r>
              <a:rPr dirty="0" sz="2000"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SAU KHI TIÊM</a:t>
            </a:r>
          </a:p>
          <a:p>
            <a:pPr algn="just" indent="-342900" marL="342900">
              <a:lnSpc>
                <a:spcPct val="150000"/>
              </a:lnSpc>
              <a:buAutoNum type="arabicPeriod"/>
            </a:pP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algn="just">
              <a:lnSpc>
                <a:spcPct val="150000"/>
              </a:lnSpc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rời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50000"/>
              </a:lnSpc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vắc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Covid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-19 </a:t>
            </a:r>
          </a:p>
          <a:p>
            <a:pPr algn="just">
              <a:lnSpc>
                <a:spcPct val="150000"/>
              </a:lnSpc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+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: 28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+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altLang="en-US" lang="zh-CN"/>
          </a:p>
          <a:p>
            <a:pPr algn="just">
              <a:lnSpc>
                <a:spcPct val="150000"/>
              </a:lnSpc>
            </a:pP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tê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lưỡi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  <a:endParaRPr altLang="en-US" lang="zh-CN"/>
          </a:p>
          <a:p>
            <a:pPr algn="just">
              <a:lnSpc>
                <a:spcPct val="150000"/>
              </a:lnSpc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b) Ở da :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mẩn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tím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huyết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da ;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800">
        <p14:flythrough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48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48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>
                      <p:stCondLst>
                        <p:cond delay="indefinite"/>
                      </p:stCondLst>
                      <p:childTnLst>
                        <p:par>
                          <p:cTn fill="hold" id="10">
                            <p:stCondLst>
                              <p:cond delay="0"/>
                            </p:stCondLst>
                            <p:childTnLst>
                              <p:par>
                                <p:cTn fill="hold" id="11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 id="13"/>
                                        <p:tgtEl>
                                          <p:spTgt spid="10485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10485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10485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>
                      <p:stCondLst>
                        <p:cond delay="indefinite"/>
                      </p:stCondLst>
                      <p:childTnLst>
                        <p:par>
                          <p:cTn fill="hold" id="17">
                            <p:stCondLst>
                              <p:cond delay="0"/>
                            </p:stCondLst>
                            <p:childTnLst>
                              <p:par>
                                <p:cTn fill="hold" id="18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0485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10485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2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0485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10485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6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10485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10485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0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10485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10485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4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10485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10485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8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10485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1"/>
                                        <p:tgtEl>
                                          <p:spTgt spid="10485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 dpi="0">
          <a:blip xmlns:r="http://schemas.openxmlformats.org/officeDocument/2006/relationships" r:embed="rId1">
            <a:lum/>
          </a:blip>
          <a:srcRect/>
          <a:stretch>
            <a:fillRect t="-12000" b="-12000"/>
          </a:stretch>
        </a:blipFill>
      </p:bgPr>
    </p:bg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extBox 2"/>
          <p:cNvSpPr txBox="1"/>
          <p:nvPr/>
        </p:nvSpPr>
        <p:spPr>
          <a:xfrm>
            <a:off x="1549400" y="381000"/>
            <a:ext cx="9118600" cy="6035040"/>
          </a:xfrm>
          <a:prstGeom prst="rect"/>
          <a:noFill/>
        </p:spPr>
        <p:txBody>
          <a:bodyPr rtlCol="0" wrap="square">
            <a:spAutoFit/>
          </a:bodyPr>
          <a:p>
            <a:pPr algn="ctr">
              <a:lnSpc>
                <a:spcPct val="150000"/>
              </a:lnSpc>
            </a:pPr>
            <a:r>
              <a:rPr dirty="0" sz="2000"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SAU KHI TIÊM</a:t>
            </a:r>
          </a:p>
          <a:p>
            <a:pPr algn="just">
              <a:lnSpc>
                <a:spcPct val="150000"/>
              </a:lnSpc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c) Ở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ngứa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</a:p>
          <a:p>
            <a:pPr algn="just">
              <a:lnSpc>
                <a:spcPct val="150000"/>
              </a:lnSpc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dội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li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bì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lú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mê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co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giật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</a:p>
          <a:p>
            <a:pPr algn="just">
              <a:lnSpc>
                <a:spcPct val="150000"/>
              </a:lnSpc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ngất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</a:p>
          <a:p>
            <a:pPr algn="just">
              <a:lnSpc>
                <a:spcPct val="150000"/>
              </a:lnSpc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f)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quặn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</a:p>
          <a:p>
            <a:pPr algn="just">
              <a:lnSpc>
                <a:spcPct val="150000"/>
              </a:lnSpc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g)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rít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khò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khè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tím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</a:p>
          <a:p>
            <a:pPr algn="just">
              <a:lnSpc>
                <a:spcPct val="150000"/>
              </a:lnSpc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h)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algn="just" indent="-285750" marL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choáng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xẩm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indent="-285750" marL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dội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sang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indent="-285750" marL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39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2000" i="1" lang="en-US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b="1" dirty="0" sz="2000" i="1"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2000" i="1" lang="en-US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b="1" dirty="0" sz="2000" i="1"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2000" i="1" lang="en-US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b="1" dirty="0" sz="2000" i="1"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2000" i="1" lang="en-US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b="1" dirty="0" sz="2000" i="1"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2000" i="1" lang="en-US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b="1" dirty="0" sz="2000" i="1"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2000" i="1" lang="en-US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b="1" dirty="0" sz="2000" i="1"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2000" i="1" lang="en-US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b="1" dirty="0" sz="2000" i="1"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2000" i="1" lang="en-US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b="1" dirty="0" sz="2000" i="1"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2000" i="1" lang="en-US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b="1" dirty="0" sz="2000" i="1"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2000" i="1" lang="en-US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b="1" dirty="0" sz="2000" i="1"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2000" i="1" lang="en-US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b="1" dirty="0" sz="2000" i="1"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2000" i="1" lang="en-US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b="1" dirty="0" sz="2000" i="1"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2000" i="1" lang="en-US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b="1" dirty="0" sz="2000" i="1"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2000" i="1" lang="en-US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trạm</a:t>
            </a:r>
            <a:r>
              <a:rPr b="1" dirty="0" sz="2000" i="1"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b="1" dirty="0" sz="2000" i="1" lang="en-US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b="1" dirty="0" sz="2000" i="1"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2000" i="1" lang="en-US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b="1" dirty="0" sz="2000" i="1"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2000" i="1" lang="en-US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b="1" dirty="0" sz="2000" i="1"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z="2000" i="1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2000" id="7"/>
                                        <p:tgtEl>
                                          <p:spTgt spid="1048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8"/>
                                        <p:tgtEl>
                                          <p:spTgt spid="1048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#ppt_w*sin(2.5*pi*$)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9"/>
                                        <p:tgtEl>
                                          <p:spTgt spid="1048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>
                      <p:stCondLst>
                        <p:cond delay="indefinite"/>
                      </p:stCondLst>
                      <p:childTnLst>
                        <p:par>
                          <p:cTn fill="hold" id="11">
                            <p:stCondLst>
                              <p:cond delay="0"/>
                            </p:stCondLst>
                            <p:childTnLst>
                              <p:par>
                                <p:cTn fill="hold" id="12" nodeType="click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10485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10485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10485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"/>
                                          </p:val>
                                        </p:tav>
                                        <p:tav tm="100000">
                                          <p:val>
                                            <p:fltVal val="0.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ur="1000" id="17"/>
                                        <p:tgtEl>
                                          <p:spTgt spid="10485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26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80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822" id="2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2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25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9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26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27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64" id="27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81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dur="26" id="28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decel="50000" dur="166" id="29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30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decel="50000" dur="166" id="31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32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decel="50000" dur="166" id="33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34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decel="50000" dur="166" id="35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6">
                      <p:stCondLst>
                        <p:cond delay="indefinite"/>
                      </p:stCondLst>
                      <p:childTnLst>
                        <p:par>
                          <p:cTn fill="hold" id="37">
                            <p:stCondLst>
                              <p:cond delay="0"/>
                            </p:stCondLst>
                            <p:childTnLst>
                              <p:par>
                                <p:cTn fill="hold" id="38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dur="500" id="40"/>
                                        <p:tgtEl>
                                          <p:spTgt spid="10485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1">
                      <p:stCondLst>
                        <p:cond delay="indefinite"/>
                      </p:stCondLst>
                      <p:childTnLst>
                        <p:par>
                          <p:cTn fill="hold" id="42">
                            <p:stCondLst>
                              <p:cond delay="0"/>
                            </p:stCondLst>
                            <p:childTnLst>
                              <p:par>
                                <p:cTn fill="hold" id="43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45"/>
                                        <p:tgtEl>
                                          <p:spTgt spid="10485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6">
                      <p:stCondLst>
                        <p:cond delay="indefinite"/>
                      </p:stCondLst>
                      <p:childTnLst>
                        <p:par>
                          <p:cTn fill="hold" id="47">
                            <p:stCondLst>
                              <p:cond delay="0"/>
                            </p:stCondLst>
                            <p:childTnLst>
                              <p:par>
                                <p:cTn fill="hold" id="48" nodeType="click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dur="2000" id="50"/>
                                        <p:tgtEl>
                                          <p:spTgt spid="10485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1">
                      <p:stCondLst>
                        <p:cond delay="indefinite"/>
                      </p:stCondLst>
                      <p:childTnLst>
                        <p:par>
                          <p:cTn fill="hold" id="52">
                            <p:stCondLst>
                              <p:cond delay="0"/>
                            </p:stCondLst>
                            <p:childTnLst>
                              <p:par>
                                <p:cTn fill="hold" id="53" nodeType="click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dur="2000" id="55"/>
                                        <p:tgtEl>
                                          <p:spTgt spid="10485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6" nodeType="with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dur="2000" id="58"/>
                                        <p:tgtEl>
                                          <p:spTgt spid="10485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9" nodeType="with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dur="2000" id="61"/>
                                        <p:tgtEl>
                                          <p:spTgt spid="10485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2" nodeType="with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dur="2000" id="64"/>
                                        <p:tgtEl>
                                          <p:spTgt spid="10485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5" nodeType="with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dur="2000" id="67"/>
                                        <p:tgtEl>
                                          <p:spTgt spid="10485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 dpi="0">
          <a:blip xmlns:r="http://schemas.openxmlformats.org/officeDocument/2006/relationships" r:embed="rId1">
            <a:lum/>
          </a:blip>
          <a:srcRect/>
          <a:stretch>
            <a:fillRect t="-12000" b="-12000"/>
          </a:stretch>
        </a:blipFill>
      </p:bgPr>
    </p:bg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TextBox 2"/>
          <p:cNvSpPr txBox="1"/>
          <p:nvPr/>
        </p:nvSpPr>
        <p:spPr>
          <a:xfrm>
            <a:off x="1358900" y="596900"/>
            <a:ext cx="9194800" cy="6035040"/>
          </a:xfrm>
          <a:prstGeom prst="rect"/>
          <a:noFill/>
        </p:spPr>
        <p:txBody>
          <a:bodyPr rtlCol="0" wrap="square">
            <a:spAutoFit/>
          </a:bodyPr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dirty="0" sz="2000"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. NHỮNG ĐIỀU CẦN LƯU Ý </a:t>
            </a:r>
          </a:p>
          <a:p>
            <a:pPr algn="just" indent="-342900" marL="342900">
              <a:spcAft>
                <a:spcPts val="600"/>
              </a:spcAft>
              <a:buAutoNum type="arabicParenR"/>
            </a:pP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24/24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altLang="en-US" dirty="0" sz="2000"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altLang="en-US"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03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vắc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COVID – 19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altLang="en-US" lang="zh-CN"/>
          </a:p>
          <a:p>
            <a:pPr algn="just" indent="-342900" marL="342900">
              <a:spcAft>
                <a:spcPts val="600"/>
              </a:spcAft>
              <a:buAutoNum type="arabicParenR"/>
            </a:pP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rượu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03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vắc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altLang="en-US" lang="zh-CN"/>
          </a:p>
          <a:p>
            <a:pPr algn="just" indent="-342900" marL="342900">
              <a:spcAft>
                <a:spcPts val="600"/>
              </a:spcAft>
              <a:buAutoNum type="arabicParenR"/>
            </a:pP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endParaRPr altLang="en-US" lang="zh-CN"/>
          </a:p>
          <a:p>
            <a:pPr algn="just" indent="-342900" marL="342900">
              <a:spcAft>
                <a:spcPts val="600"/>
              </a:spcAft>
              <a:buAutoNum type="arabicParenR"/>
            </a:pP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ng, 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ếp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 to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ngay.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bôi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chườm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altLang="en-US" dirty="0" sz="2000" lang="vi-VN" err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ắp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altLang="en-US" lang="zh-CN"/>
          </a:p>
          <a:p>
            <a:pPr algn="just" indent="-342900" marL="342900">
              <a:spcAft>
                <a:spcPts val="600"/>
              </a:spcAft>
              <a:buAutoNum type="arabicParenR"/>
            </a:pP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 indent="-342900" marL="342900">
              <a:spcAft>
                <a:spcPts val="600"/>
              </a:spcAft>
              <a:buAutoNum type="alphaLcPeriod"/>
            </a:pP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38,5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ởi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bớ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nới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chườm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khan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hố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nách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bẹn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nước.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altLang="en-US" dirty="0" sz="2000" lang="vi-VN" err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endParaRPr altLang="en-US" lang="zh-CN"/>
          </a:p>
          <a:p>
            <a:pPr algn="just" indent="-342900" marL="342900">
              <a:spcAft>
                <a:spcPts val="600"/>
              </a:spcAft>
              <a:buAutoNum type="alphaLcPeriod"/>
            </a:pP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38, 5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ử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tế.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dirty="0" sz="200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dirty="0" sz="20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altLang="en-US" lang="zh-CN"/>
          </a:p>
          <a:p>
            <a:pPr algn="just"/>
            <a:endParaRPr dirty="0" sz="2000"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1048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1048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1048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"/>
                                          </p:val>
                                        </p:tav>
                                        <p:tav tm="100000">
                                          <p:val>
                                            <p:fltVal val="0.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ur="1000" id="10"/>
                                        <p:tgtEl>
                                          <p:spTgt spid="1048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 id="15"/>
                                        <p:tgtEl>
                                          <p:spTgt spid="10486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10486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10486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26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80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822" id="2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2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25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9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26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27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64" id="27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81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dur="26" id="28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decel="50000" dur="166" id="29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30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decel="50000" dur="166" id="31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32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decel="50000" dur="166" id="33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34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decel="50000" dur="166" id="35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6">
                      <p:stCondLst>
                        <p:cond delay="indefinite"/>
                      </p:stCondLst>
                      <p:childTnLst>
                        <p:par>
                          <p:cTn fill="hold" id="37">
                            <p:stCondLst>
                              <p:cond delay="0"/>
                            </p:stCondLst>
                            <p:childTnLst>
                              <p:par>
                                <p:cTn fill="hold" id="38" nodeType="clickEffect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10486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10486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ur="500" id="42"/>
                                        <p:tgtEl>
                                          <p:spTgt spid="10486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>
                      <p:stCondLst>
                        <p:cond delay="indefinite"/>
                      </p:stCondLst>
                      <p:childTnLst>
                        <p:par>
                          <p:cTn fill="hold" id="44">
                            <p:stCondLst>
                              <p:cond delay="0"/>
                            </p:stCondLst>
                            <p:childTnLst>
                              <p:par>
                                <p:cTn fill="hold" id="4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47"/>
                                        <p:tgtEl>
                                          <p:spTgt spid="10486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>
                      <p:stCondLst>
                        <p:cond delay="indefinite"/>
                      </p:stCondLst>
                      <p:childTnLst>
                        <p:par>
                          <p:cTn fill="hold" id="49">
                            <p:stCondLst>
                              <p:cond delay="0"/>
                            </p:stCondLst>
                            <p:childTnLst>
                              <p:par>
                                <p:cTn fill="hold" id="50" nodeType="clickEffect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10486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10486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ur="500" id="54"/>
                                        <p:tgtEl>
                                          <p:spTgt spid="10486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5" nodeType="withEffect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10486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10486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ur="500" id="59"/>
                                        <p:tgtEl>
                                          <p:spTgt spid="10486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0" nodeType="withEffect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10486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10486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ur="500" id="64"/>
                                        <p:tgtEl>
                                          <p:spTgt spid="10486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PowerPoint Presentation</dc:title>
  <dc:creator>Windows User</dc:creator>
  <cp:lastModifiedBy>Người dùng Không xác định</cp:lastModifiedBy>
  <dcterms:created xsi:type="dcterms:W3CDTF">2021-11-26T12:10:30Z</dcterms:created>
  <dcterms:modified xsi:type="dcterms:W3CDTF">2021-11-28T11:57:31Z</dcterms:modified>
</cp:coreProperties>
</file>